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50" r:id="rId2"/>
    <p:sldMasterId id="2147483857" r:id="rId3"/>
  </p:sldMasterIdLst>
  <p:notesMasterIdLst>
    <p:notesMasterId r:id="rId13"/>
  </p:notesMasterIdLst>
  <p:sldIdLst>
    <p:sldId id="256" r:id="rId4"/>
    <p:sldId id="257" r:id="rId5"/>
    <p:sldId id="261" r:id="rId6"/>
    <p:sldId id="265" r:id="rId7"/>
    <p:sldId id="264" r:id="rId8"/>
    <p:sldId id="266" r:id="rId9"/>
    <p:sldId id="262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18" autoAdjust="0"/>
    <p:restoredTop sz="85019" autoAdjust="0"/>
  </p:normalViewPr>
  <p:slideViewPr>
    <p:cSldViewPr showGuides="1">
      <p:cViewPr varScale="1">
        <p:scale>
          <a:sx n="97" d="100"/>
          <a:sy n="97" d="100"/>
        </p:scale>
        <p:origin x="216" y="6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3EA60-DCD5-4CEA-9797-8B86D265F1B6}" type="datetimeFigureOut">
              <a:rPr lang="en-US" smtClean="0"/>
              <a:t>1/12/19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49319-894C-408B-B4B6-BD66869E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code on the left might have something to do with the Disobey CTF. </a:t>
            </a:r>
          </a:p>
          <a:p>
            <a:r>
              <a:rPr lang="en-US" baseline="0" dirty="0" smtClean="0"/>
              <a:t>(Notice that the mighty </a:t>
            </a:r>
            <a:r>
              <a:rPr lang="en-US" baseline="0" dirty="0" err="1" smtClean="0"/>
              <a:t>owodelta</a:t>
            </a:r>
            <a:r>
              <a:rPr lang="en-US" baseline="0" dirty="0" smtClean="0"/>
              <a:t> has been there)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(Btw. The script on the left is not the final version, but close)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9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https://twitter.com/SolitaOy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https://www.facebook.com/Solita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https://www.linkedin.com/company/solita-oy/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https://www.youtube.com/user/SolitaOy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17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xmlns="" id="{BF2B93C1-1AA3-4815-BF07-4FC1B61ADA5B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7C05B29B-B1FA-4D86-B8D2-B9B6A56F90C0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0CD8554-813C-4814-876A-15E345196845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9F11283C-5E19-469A-8C0F-6424A5EF6599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:a16="http://schemas.microsoft.com/office/drawing/2014/main" xmlns="" id="{9FB24934-82E3-4AC1-B89C-4EEB75721B4F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D7F7A8A6-13DB-455F-B985-32AACCD00C38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E9F17953-B0F4-4B1B-AB5B-CCAFC834E7B1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DCE85ECC-5F06-4EAA-839F-900DF9D07297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85429419-D032-4969-BBD9-6EC613ADC73B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2BD68D77-9852-47A1-BE50-4793B67E24B6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9FC4215B-AAC6-4658-977E-731BE0DED342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976331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:a16="http://schemas.microsoft.com/office/drawing/2014/main" xmlns="" id="{E25EA3FB-8C88-4D95-B008-A6FEBFE4275C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E563487E-E493-4D99-9131-DECA678115DE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84AE9B53-A20B-4414-B5B6-AA901B45B937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8F0BA50E-EDD6-4B0F-83D7-BF0A32223F39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BA222040-4EC3-4D85-B4F7-A44E85F953C8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F9845BC2-A162-4C5C-BE7D-A4F99AD1929E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BEA05670-5C64-4277-9948-083DC77BFDD4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15546AA4-076B-4334-9AA7-9CB78ABD211A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A53DB6D7-3C65-48B3-8427-2EFF04E45B8D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FFC778A3-CD4E-4BB1-BBE6-85DF60117682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1AA972B0-6501-42BB-A84D-F3EE666D4BFC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56062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:a16="http://schemas.microsoft.com/office/drawing/2014/main" xmlns="" id="{0AD26B0E-E82E-4007-9571-FEC2BDE26A29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01E69DCE-C81A-46B1-BF74-5AC6DE380594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C8C614AD-F910-4EE8-9D47-257DF6A748EB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967FF678-C1AE-403C-8BE2-F037A70F2C10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438A3DF8-7A43-44AF-A53C-E8CF73F4DCB0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F6C85390-FB16-4397-868A-A5DE1EC7DA32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5B79C5D9-391E-47C1-B4A2-CCF5C006296C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6307FFE0-CEE3-4726-848F-B2668AD6362A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EF9A82B4-40F9-41EA-90B6-504ADA9095E9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90101CA1-0B36-4DB8-9718-CA9E85D94FFD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60040D2E-CC6B-4986-940F-50EE13317E97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20587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:a16="http://schemas.microsoft.com/office/drawing/2014/main" xmlns="" id="{ED675BD9-9AFE-4F6F-A76E-E97833684865}"/>
              </a:ext>
            </a:extLst>
          </p:cNvPr>
          <p:cNvGrpSpPr/>
          <p:nvPr/>
        </p:nvGrpSpPr>
        <p:grpSpPr>
          <a:xfrm rot="5400000">
            <a:off x="11142000" y="5652000"/>
            <a:ext cx="1309689" cy="252000"/>
            <a:chOff x="11142000" y="5652000"/>
            <a:chExt cx="1309689" cy="25200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C0AD1781-0024-4FE8-A05B-CF50060EF853}"/>
                </a:ext>
              </a:extLst>
            </p:cNvPr>
            <p:cNvSpPr/>
            <p:nvPr/>
          </p:nvSpPr>
          <p:spPr>
            <a:xfrm>
              <a:off x="11380486" y="5650333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3" y="2162"/>
                    <a:pt x="124777" y="1340"/>
                  </a:cubicBezTo>
                  <a:cubicBezTo>
                    <a:pt x="193772" y="518"/>
                    <a:pt x="250371" y="55783"/>
                    <a:pt x="251192" y="124777"/>
                  </a:cubicBezTo>
                  <a:cubicBezTo>
                    <a:pt x="251205" y="125770"/>
                    <a:pt x="251205" y="126763"/>
                    <a:pt x="251192" y="127755"/>
                  </a:cubicBezTo>
                  <a:cubicBezTo>
                    <a:pt x="251192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3" y="164934"/>
                    <a:pt x="192753" y="12775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64709F49-C25B-428B-953A-670808799601}"/>
                </a:ext>
              </a:extLst>
            </p:cNvPr>
            <p:cNvSpPr/>
            <p:nvPr/>
          </p:nvSpPr>
          <p:spPr>
            <a:xfrm>
              <a:off x="11680658" y="5654680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42E53472-6B99-4570-84D7-FF77C20E0685}"/>
                </a:ext>
              </a:extLst>
            </p:cNvPr>
            <p:cNvSpPr/>
            <p:nvPr/>
          </p:nvSpPr>
          <p:spPr>
            <a:xfrm>
              <a:off x="11904086" y="5654680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7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40C20F06-C65C-4CDE-9559-CE31885B3DC4}"/>
                </a:ext>
              </a:extLst>
            </p:cNvPr>
            <p:cNvSpPr/>
            <p:nvPr/>
          </p:nvSpPr>
          <p:spPr>
            <a:xfrm>
              <a:off x="12017593" y="5654680"/>
              <a:ext cx="198760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130C37BD-589A-4ADB-B0CA-5B8650ACD7B7}"/>
                </a:ext>
              </a:extLst>
            </p:cNvPr>
            <p:cNvSpPr/>
            <p:nvPr/>
          </p:nvSpPr>
          <p:spPr>
            <a:xfrm>
              <a:off x="12212786" y="5654680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2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ED6D218-1E30-4F56-A540-70AF98C70302}"/>
                </a:ext>
              </a:extLst>
            </p:cNvPr>
            <p:cNvSpPr/>
            <p:nvPr/>
          </p:nvSpPr>
          <p:spPr>
            <a:xfrm>
              <a:off x="11140669" y="5650669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2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aphic 8">
            <a:extLst>
              <a:ext uri="{FF2B5EF4-FFF2-40B4-BE49-F238E27FC236}">
                <a16:creationId xmlns:a16="http://schemas.microsoft.com/office/drawing/2014/main" xmlns="" id="{33EF0848-F15A-42DE-A8FB-B69861FF13D8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A1518FB7-6B0E-4F2E-81AD-36AE6BB42896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EB146AF0-C0CF-49CA-BB1F-0AD221E1B80A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1901D8F1-D79F-47E1-9E3F-633B59894832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7497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4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5" name="Graphic 9">
            <a:extLst>
              <a:ext uri="{FF2B5EF4-FFF2-40B4-BE49-F238E27FC236}">
                <a16:creationId xmlns:a16="http://schemas.microsoft.com/office/drawing/2014/main" xmlns="" id="{8DA81E44-03D4-48B6-B8E7-63C612F9E6FC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AEC16A74-9F9C-4179-98D3-7C17C30E36AE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9C87F885-FF63-4FDA-BDB1-767CCA74F6C2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16A6BA6D-05C1-465C-8099-AEB3B28F9028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23708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5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9">
            <a:extLst>
              <a:ext uri="{FF2B5EF4-FFF2-40B4-BE49-F238E27FC236}">
                <a16:creationId xmlns:a16="http://schemas.microsoft.com/office/drawing/2014/main" xmlns="" id="{F4EFB0B5-7197-4951-8077-E70A06BDAB05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54880835-7B4F-4AC6-AE79-2992D190F3EB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FC444C1B-DD4C-43B5-BFF1-1954F26F775B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615BBAAD-9656-4691-A8E3-DE6A5BA51C99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812094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 6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71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431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64000"/>
            <a:ext cx="5148000" cy="4644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 sz="2000"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 marL="1260000" indent="0"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1203" y="1764000"/>
            <a:ext cx="5148000" cy="4644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 sz="2000"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53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764000"/>
            <a:ext cx="5148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DC1E3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18735"/>
            <a:ext cx="5148000" cy="3960000"/>
          </a:xfrm>
        </p:spPr>
        <p:txBody>
          <a:bodyPr lIns="0" tIns="0" rIns="0" bIns="0">
            <a:normAutofit/>
          </a:bodyPr>
          <a:lstStyle>
            <a:lvl1pPr marL="239994" indent="-239994">
              <a:lnSpc>
                <a:spcPct val="120000"/>
              </a:lnSpc>
              <a:spcBef>
                <a:spcPts val="800"/>
              </a:spcBef>
              <a:buClr>
                <a:schemeClr val="tx1"/>
              </a:buClr>
              <a:defRPr sz="1600"/>
            </a:lvl1pPr>
            <a:lvl2pPr marL="479988" indent="-239994">
              <a:lnSpc>
                <a:spcPct val="120000"/>
              </a:lnSpc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11203" y="1764000"/>
            <a:ext cx="5148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DC1E3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1203" y="2418735"/>
            <a:ext cx="5148000" cy="3960000"/>
          </a:xfrm>
        </p:spPr>
        <p:txBody>
          <a:bodyPr lIns="0" tIns="0" rIns="0" bIns="0">
            <a:normAutofit/>
          </a:bodyPr>
          <a:lstStyle>
            <a:lvl1pPr marL="239994" indent="-239994" algn="l" defTabSz="914377" rtl="0" eaLnBrk="1" latinLnBrk="0" hangingPunct="1">
              <a:lnSpc>
                <a:spcPct val="120000"/>
              </a:lnSpc>
              <a:spcBef>
                <a:spcPts val="800"/>
              </a:spcBef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88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9982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976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9970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2768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664000" y="1764000"/>
            <a:ext cx="3060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64000" y="2418735"/>
            <a:ext cx="3060000" cy="2837265"/>
          </a:xfrm>
        </p:spPr>
        <p:txBody>
          <a:bodyPr lIns="0" tIns="0" rIns="0" bIns="0">
            <a:normAutofit/>
          </a:bodyPr>
          <a:lstStyle>
            <a:lvl1pPr marL="239994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1pPr>
            <a:lvl2pPr marL="479988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2pPr>
            <a:lvl3pPr marL="719982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3pPr>
            <a:lvl4pPr marL="959976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4pPr>
            <a:lvl5pPr marL="1199970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8289393" y="1764000"/>
            <a:ext cx="3060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89393" y="2418735"/>
            <a:ext cx="3060000" cy="2837265"/>
          </a:xfrm>
        </p:spPr>
        <p:txBody>
          <a:bodyPr lIns="0" tIns="0" rIns="0" bIns="0">
            <a:normAutofit/>
          </a:bodyPr>
          <a:lstStyle>
            <a:lvl1pPr marL="239994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88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9982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976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9970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4ACD263-91D6-4A6E-8E7A-5B415ED4C4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2000" y="1764000"/>
            <a:ext cx="1764000" cy="349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xmlns="" id="{DE4DCAF6-42DE-4779-AA39-B8DA8E9EF7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1203" y="1764000"/>
            <a:ext cx="1764000" cy="349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1049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7999" y="1764000"/>
            <a:ext cx="6738501" cy="4643437"/>
          </a:xfrm>
        </p:spPr>
        <p:txBody>
          <a:bodyPr lIns="0" tIns="0" rIns="0" bIns="0">
            <a:normAutofit/>
          </a:bodyPr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1"/>
            </a:lvl1pPr>
            <a:lvl2pPr marL="479988" indent="-239994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00" y="270000"/>
            <a:ext cx="6738502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68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6666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>
              <a:buClr>
                <a:schemeClr val="tx1"/>
              </a:buClr>
              <a:defRPr/>
            </a:lvl6pPr>
            <a:lvl7pPr>
              <a:buClr>
                <a:schemeClr val="tx1"/>
              </a:buClr>
              <a:defRPr/>
            </a:lvl7pPr>
            <a:lvl8pPr>
              <a:buClr>
                <a:schemeClr val="tx1"/>
              </a:buClr>
              <a:defRPr/>
            </a:lvl8pPr>
            <a:lvl9pPr>
              <a:buClr>
                <a:schemeClr val="tx1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570026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00" y="270000"/>
            <a:ext cx="6738502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000" y="1764000"/>
            <a:ext cx="6738501" cy="4643437"/>
          </a:xfrm>
        </p:spPr>
        <p:txBody>
          <a:bodyPr lIns="0" tIns="0" rIns="0" bIns="0">
            <a:normAutofit/>
          </a:bodyPr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1"/>
            </a:lvl1pPr>
            <a:lvl2pPr marL="479988" indent="-239994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36000" y="1764000"/>
            <a:ext cx="3204000" cy="320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xmlns="" id="{FBE68796-D8BB-4866-80E6-56C6C63CBF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36000" y="5148000"/>
            <a:ext cx="3203999" cy="1248111"/>
          </a:xfrm>
        </p:spPr>
        <p:txBody>
          <a:bodyPr lIns="0" tIns="0" rIns="10800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b="0">
                <a:solidFill>
                  <a:schemeClr val="tx1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31346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04FFA7B9-ABF0-47D1-B924-07C15CFB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xmlns="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2000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xmlns="" id="{B4D0CB38-592A-4014-92A2-4FD661AF1E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000" y="3420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xmlns="" id="{522E9E51-B077-4C73-818A-3108007A030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00571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xmlns="" id="{69CADED1-3049-4033-9043-F1FB1D18E8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00083" y="3429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xmlns="" id="{EE626BEF-087B-4C7B-83F8-6E88D19E14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89142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="" id="{CDFE6AFC-46D9-45F2-BB3B-D955F94D43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8166" y="3438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xmlns="" id="{CC6EEEF5-0609-4434-AF8D-86C5163B5D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77713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xmlns="" id="{DB2F39E1-89B3-405F-94C3-CFFB3FFC52E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76249" y="3447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216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094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90286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386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chemeClr val="bg1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grpSp>
        <p:nvGrpSpPr>
          <p:cNvPr id="6" name="Graphic 9">
            <a:extLst>
              <a:ext uri="{FF2B5EF4-FFF2-40B4-BE49-F238E27FC236}">
                <a16:creationId xmlns:a16="http://schemas.microsoft.com/office/drawing/2014/main" xmlns="" id="{6EFC42C3-9E2C-4853-BFEE-75DCF87F6256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959D5CD1-B757-4F8D-8B73-62041812EEFB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0ED70092-A26F-4ED0-8AC1-05BD52C263A4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335DA4E6-9452-4E0B-BF02-3D350BA361DF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: Shape 10">
            <a:hlinkClick r:id="rId2"/>
            <a:extLst>
              <a:ext uri="{FF2B5EF4-FFF2-40B4-BE49-F238E27FC236}">
                <a16:creationId xmlns:a16="http://schemas.microsoft.com/office/drawing/2014/main" xmlns="" id="{7731863B-7069-4FF6-9859-6C086D71F305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FFFFFF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: Shape 12">
            <a:hlinkClick r:id="rId3"/>
            <a:extLst>
              <a:ext uri="{FF2B5EF4-FFF2-40B4-BE49-F238E27FC236}">
                <a16:creationId xmlns:a16="http://schemas.microsoft.com/office/drawing/2014/main" xmlns="" id="{F7DAABDE-DAF1-4374-99B5-B89C691DBC52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: Shape 13">
            <a:hlinkClick r:id="rId4"/>
            <a:extLst>
              <a:ext uri="{FF2B5EF4-FFF2-40B4-BE49-F238E27FC236}">
                <a16:creationId xmlns:a16="http://schemas.microsoft.com/office/drawing/2014/main" xmlns="" id="{69537613-00BC-4104-A4B6-D500C509C4B1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: Shape 14">
            <a:hlinkClick r:id="rId5"/>
            <a:extLst>
              <a:ext uri="{FF2B5EF4-FFF2-40B4-BE49-F238E27FC236}">
                <a16:creationId xmlns:a16="http://schemas.microsoft.com/office/drawing/2014/main" xmlns="" id="{E19EBA75-A5DF-420D-B844-B7922CEA0F3F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920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chemeClr val="bg1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grpSp>
        <p:nvGrpSpPr>
          <p:cNvPr id="6" name="Graphic 9">
            <a:extLst>
              <a:ext uri="{FF2B5EF4-FFF2-40B4-BE49-F238E27FC236}">
                <a16:creationId xmlns:a16="http://schemas.microsoft.com/office/drawing/2014/main" xmlns="" id="{CA1A1567-BA6C-48CF-92C7-CF4CC63BA312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46972D5E-74BF-4CD5-8DC9-15CE24E72A78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4E6304CF-B792-4FFB-B040-F46E932FAA6C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3DF4B911-8EDA-4C5F-A32B-C8FD8AE32109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: Shape 10">
            <a:hlinkClick r:id="rId2"/>
            <a:extLst>
              <a:ext uri="{FF2B5EF4-FFF2-40B4-BE49-F238E27FC236}">
                <a16:creationId xmlns:a16="http://schemas.microsoft.com/office/drawing/2014/main" xmlns="" id="{2B40DF45-F582-4F59-8BCC-98F7248257A9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FFFFFF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: Shape 12">
            <a:hlinkClick r:id="rId3"/>
            <a:extLst>
              <a:ext uri="{FF2B5EF4-FFF2-40B4-BE49-F238E27FC236}">
                <a16:creationId xmlns:a16="http://schemas.microsoft.com/office/drawing/2014/main" xmlns="" id="{A4F617F8-5B57-4B83-976D-B0CF52761D28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: Shape 13">
            <a:hlinkClick r:id="rId4"/>
            <a:extLst>
              <a:ext uri="{FF2B5EF4-FFF2-40B4-BE49-F238E27FC236}">
                <a16:creationId xmlns:a16="http://schemas.microsoft.com/office/drawing/2014/main" xmlns="" id="{D1F531BE-5482-4702-A2C0-A9D12C46E71E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: Shape 14">
            <a:hlinkClick r:id="rId5"/>
            <a:extLst>
              <a:ext uri="{FF2B5EF4-FFF2-40B4-BE49-F238E27FC236}">
                <a16:creationId xmlns:a16="http://schemas.microsoft.com/office/drawing/2014/main" xmlns="" id="{CE1026DD-704E-48B8-8D0F-8BF6A604A7EB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06366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rgbClr val="282828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rgbClr val="282828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rgbClr val="282828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rgbClr val="282828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sp>
        <p:nvSpPr>
          <p:cNvPr id="5" name="Freeform: Shape 4">
            <a:hlinkClick r:id="rId2"/>
            <a:extLst>
              <a:ext uri="{FF2B5EF4-FFF2-40B4-BE49-F238E27FC236}">
                <a16:creationId xmlns:a16="http://schemas.microsoft.com/office/drawing/2014/main" xmlns="" id="{ED44B3A2-1854-4596-8B89-AF29B22D9A22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282828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: Shape 5">
            <a:hlinkClick r:id="rId3"/>
            <a:extLst>
              <a:ext uri="{FF2B5EF4-FFF2-40B4-BE49-F238E27FC236}">
                <a16:creationId xmlns:a16="http://schemas.microsoft.com/office/drawing/2014/main" xmlns="" id="{49612D24-59F4-4BFD-BEBD-C8A88FD1FE38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: Shape 7">
            <a:hlinkClick r:id="rId4"/>
            <a:extLst>
              <a:ext uri="{FF2B5EF4-FFF2-40B4-BE49-F238E27FC236}">
                <a16:creationId xmlns:a16="http://schemas.microsoft.com/office/drawing/2014/main" xmlns="" id="{8FADDC1E-584F-48F8-8E4C-90A42740900E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" name="Freeform: Shape 8">
            <a:hlinkClick r:id="rId5"/>
            <a:extLst>
              <a:ext uri="{FF2B5EF4-FFF2-40B4-BE49-F238E27FC236}">
                <a16:creationId xmlns:a16="http://schemas.microsoft.com/office/drawing/2014/main" xmlns="" id="{D2686A36-C9BE-429C-99C8-3890A3659761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066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43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:a16="http://schemas.microsoft.com/office/drawing/2014/main" xmlns="" id="{2297699F-88B7-4299-8703-A246525B4A3E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A335C821-6242-428F-9D07-5866E5040930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26F1D9BD-068B-4A16-B8EB-488C5026DA12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EB226900-AE43-4F73-8AFB-9BB76233FA71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F5308AAB-DE92-4720-A9B2-ED1AEE53BF57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9E13A9F1-9BB8-421F-898A-F51762DED95B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F467D38F-6051-451B-9EA1-3A762530930E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533AC71B-09F7-411C-BF35-4E9147BA89A4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902F0F78-6453-42EB-8F04-E8730A23FEBC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0ACE42DF-34C3-4595-9A45-4D3882E1D6E4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320130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xmlns="" id="{E8E8759B-11B6-4298-962E-096818E1B88B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F0C0B18-4642-4A20-A7E1-2EA0F13DF90D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EE8D418C-8F53-4BB2-A4E0-B89BCAE32FDD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EF474E74-6C37-48A4-801F-916C064EE44A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2D7DD421-C2E9-4115-90AB-158018CF2D64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1A9AEDD0-E008-4DBB-9D59-FD0F361E368D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C6A0B40C-4511-4D82-A48E-28DF20777535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4F953BA8-E913-4B6D-8824-13052454D7B3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90B0058F-8436-40E1-9D01-C24C4DDFB0B3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386398D2-4F86-442C-A349-27E4FDBA562D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71750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698478"/>
            <a:ext cx="10728000" cy="6875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12000" y="284478"/>
            <a:ext cx="10728000" cy="41400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xmlns="" id="{706F8E0F-EBA6-49CC-9932-7AB8479D22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000" y="1656000"/>
            <a:ext cx="10728000" cy="41400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>
                <a:solidFill>
                  <a:srgbClr val="828282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675E8FB8-A2AB-48B8-A4D5-BCBE0A0F1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2070000"/>
            <a:ext cx="10728000" cy="4338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>
              <a:buClr>
                <a:schemeClr val="tx1"/>
              </a:buClr>
              <a:defRPr/>
            </a:lvl6pPr>
            <a:lvl7pPr>
              <a:buClr>
                <a:schemeClr val="tx1"/>
              </a:buClr>
              <a:defRPr/>
            </a:lvl7pPr>
            <a:lvl8pPr>
              <a:buClr>
                <a:schemeClr val="tx1"/>
              </a:buClr>
              <a:defRPr/>
            </a:lvl8pPr>
            <a:lvl9pPr>
              <a:buClr>
                <a:schemeClr val="tx1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967994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" name="Graphic 5">
            <a:extLst>
              <a:ext uri="{FF2B5EF4-FFF2-40B4-BE49-F238E27FC236}">
                <a16:creationId xmlns:a16="http://schemas.microsoft.com/office/drawing/2014/main" xmlns="" id="{EECACA9D-70EB-4987-B7BE-89B8980ED2A6}"/>
              </a:ext>
            </a:extLst>
          </p:cNvPr>
          <p:cNvGrpSpPr/>
          <p:nvPr/>
        </p:nvGrpSpPr>
        <p:grpSpPr>
          <a:xfrm rot="5400000">
            <a:off x="11160000" y="5652000"/>
            <a:ext cx="1263626" cy="252000"/>
            <a:chOff x="11160000" y="5652000"/>
            <a:chExt cx="1263626" cy="25200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5C709301-031A-4DB9-BC47-D10A45393A1B}"/>
                </a:ext>
              </a:extLst>
            </p:cNvPr>
            <p:cNvSpPr/>
            <p:nvPr/>
          </p:nvSpPr>
          <p:spPr>
            <a:xfrm>
              <a:off x="11158640" y="5650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F1E0C38F-BC19-428A-9895-122918066509}"/>
                </a:ext>
              </a:extLst>
            </p:cNvPr>
            <p:cNvSpPr/>
            <p:nvPr/>
          </p:nvSpPr>
          <p:spPr>
            <a:xfrm>
              <a:off x="11369758" y="5650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8B738BBF-4F98-48C3-AB25-D56395A26300}"/>
                </a:ext>
              </a:extLst>
            </p:cNvPr>
            <p:cNvSpPr/>
            <p:nvPr/>
          </p:nvSpPr>
          <p:spPr>
            <a:xfrm>
              <a:off x="11661244" y="5650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3D4118D4-9FA4-4EA9-AA65-114F6A99A3C7}"/>
                </a:ext>
              </a:extLst>
            </p:cNvPr>
            <p:cNvSpPr/>
            <p:nvPr/>
          </p:nvSpPr>
          <p:spPr>
            <a:xfrm>
              <a:off x="11889585" y="5650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5D68C6A0-8F30-4A57-9AED-3EFB1D8D028B}"/>
                </a:ext>
              </a:extLst>
            </p:cNvPr>
            <p:cNvSpPr/>
            <p:nvPr/>
          </p:nvSpPr>
          <p:spPr>
            <a:xfrm>
              <a:off x="12200688" y="5650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8">
            <a:extLst>
              <a:ext uri="{FF2B5EF4-FFF2-40B4-BE49-F238E27FC236}">
                <a16:creationId xmlns:a16="http://schemas.microsoft.com/office/drawing/2014/main" xmlns="" id="{6D26F8ED-60BB-4AAB-9296-56F394516B31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556650CC-5B7F-48D2-B2A3-46E515B7E403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35E88058-C437-4976-A8D2-4C114D8345EE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B3C0B9AF-A0CF-4E5F-AC7B-ACC236EE259F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8049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xmlns="" id="{C4D5886C-D9B0-43F5-9C37-365BBC1BDA54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7407755-35CC-4513-803D-781F04F37863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C7D5A250-CEA1-471E-9347-B1B207F73883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D47DDB63-0A82-490C-A18F-8B86BA645814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16024E25-C6BA-4E89-9CE8-2CBF296F9BF7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C93413EC-43ED-4F4C-9812-8DC82BF4B38D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81795648-4E32-4D69-81C5-183C87C9C8C0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7E0F84DF-68D1-4CFB-B69B-50739A9772F3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3BE65309-A436-4B28-89B1-859CDF756812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38EBC554-5812-49F6-8E41-C89225662168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054781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xmlns="" id="{15C87C7C-7F81-4B4D-A560-92FFE02C12A4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439F284-2733-4344-94C0-65BC0AD6B722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E6672BF9-2230-4BBA-9881-A66D1524461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58BBEC63-B92B-4D77-8233-275FABB52694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ED4C9914-0E2C-4223-9E04-074E5AD66CAE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73EFB9D-B066-4C79-8BF7-73757A0AA160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05B3C9D4-8906-4A88-A56A-8E77D966A1C2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08D56139-93FF-4C70-8DBC-308215C7E211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D4E424EF-3C3A-4B7D-A8E1-12093C848E77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EF90A93A-E353-4C86-A893-06A9531790E7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786982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5">
            <a:extLst>
              <a:ext uri="{FF2B5EF4-FFF2-40B4-BE49-F238E27FC236}">
                <a16:creationId xmlns:a16="http://schemas.microsoft.com/office/drawing/2014/main" xmlns="" id="{6DF841CD-AAC3-42AF-BE22-C29436B0A3C3}"/>
              </a:ext>
            </a:extLst>
          </p:cNvPr>
          <p:cNvGrpSpPr/>
          <p:nvPr/>
        </p:nvGrpSpPr>
        <p:grpSpPr>
          <a:xfrm rot="5400000">
            <a:off x="11160000" y="5652000"/>
            <a:ext cx="1263626" cy="252000"/>
            <a:chOff x="11160000" y="5652000"/>
            <a:chExt cx="1263626" cy="25200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393FD93-C498-4506-81C8-DA067D7179AD}"/>
                </a:ext>
              </a:extLst>
            </p:cNvPr>
            <p:cNvSpPr/>
            <p:nvPr/>
          </p:nvSpPr>
          <p:spPr>
            <a:xfrm>
              <a:off x="11158640" y="5650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EE25EE97-E43D-428C-8D6A-1E8A734E95F8}"/>
                </a:ext>
              </a:extLst>
            </p:cNvPr>
            <p:cNvSpPr/>
            <p:nvPr/>
          </p:nvSpPr>
          <p:spPr>
            <a:xfrm>
              <a:off x="11369758" y="5650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B4143E11-1B2B-47F9-81D0-9049216C3F58}"/>
                </a:ext>
              </a:extLst>
            </p:cNvPr>
            <p:cNvSpPr/>
            <p:nvPr/>
          </p:nvSpPr>
          <p:spPr>
            <a:xfrm>
              <a:off x="11661244" y="5650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97767D18-D623-4FD4-8D19-771732A96183}"/>
                </a:ext>
              </a:extLst>
            </p:cNvPr>
            <p:cNvSpPr/>
            <p:nvPr/>
          </p:nvSpPr>
          <p:spPr>
            <a:xfrm>
              <a:off x="11889585" y="5650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BB717C9A-ACE8-4BBD-986C-9B0B85A16C2D}"/>
                </a:ext>
              </a:extLst>
            </p:cNvPr>
            <p:cNvSpPr/>
            <p:nvPr/>
          </p:nvSpPr>
          <p:spPr>
            <a:xfrm>
              <a:off x="12200688" y="5650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aphic 8">
            <a:extLst>
              <a:ext uri="{FF2B5EF4-FFF2-40B4-BE49-F238E27FC236}">
                <a16:creationId xmlns:a16="http://schemas.microsoft.com/office/drawing/2014/main" xmlns="" id="{8E228FC2-388B-41C5-A20A-90294F2869FD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D8E00E86-F1D8-4986-A8EB-1A7E0A20B096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30CFC59B-B69F-44D8-B7AD-898A272B1657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B43DB53F-67DF-4E0F-BBFD-91392447ADE9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996155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" name="Graphic 4">
            <a:extLst>
              <a:ext uri="{FF2B5EF4-FFF2-40B4-BE49-F238E27FC236}">
                <a16:creationId xmlns:a16="http://schemas.microsoft.com/office/drawing/2014/main" xmlns="" id="{1785BF2B-121A-4828-9A7B-A40CC63DBD7C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AC661537-47AF-4721-9823-5067B20C9F2A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0E715DC7-1144-4016-9CBD-572C52E39B10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6BEA990C-3231-49D9-BD1E-2E6C29E977FD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8A079D0-2962-487D-AD5B-5168CD13AD1F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211BD412-AEF5-4286-B802-48FB9F377BE3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36AC8338-FCB3-4B7E-B807-17EEB6B4398B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AD096C2-E122-4446-82FF-5B0971606453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28FF9DB8-7520-4AFB-889E-2882CA8AFE30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97CF7550-C166-40B6-9612-47E6A3ED6DD5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FD5283E4-5E99-426A-9AA4-05B61A1E4739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01DE84DD-C8D4-4C08-8472-992466559DE8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41E8D3EA-EB66-4676-89EA-E15B7ED02CE4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aphic 8">
            <a:extLst>
              <a:ext uri="{FF2B5EF4-FFF2-40B4-BE49-F238E27FC236}">
                <a16:creationId xmlns:a16="http://schemas.microsoft.com/office/drawing/2014/main" xmlns="" id="{5481C80F-3A5B-4663-89C6-0AC73C4438F5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391CA413-8C79-4DF7-A914-A72DA0DF4C5C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F19DEAF7-81EB-4A03-948A-E9C25A94B69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3F7CD838-DC1F-4A40-AFBA-534B377CBA55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584458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4">
            <a:extLst>
              <a:ext uri="{FF2B5EF4-FFF2-40B4-BE49-F238E27FC236}">
                <a16:creationId xmlns:a16="http://schemas.microsoft.com/office/drawing/2014/main" xmlns="" id="{597841FD-7533-4618-8856-D424FB2D3C16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80AB5031-8D47-4827-9C97-4EA92A559420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9394EBE1-C989-4146-9ABA-F45240897169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0CD008AB-B9C7-4F8B-8D95-39162E2443EC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C24C712C-9B6B-40B8-81FD-3C23EDFB2374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17E3FFE-7051-4C7E-820D-668E581836E0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1F7D8C34-5E17-4202-A4F6-7C30DEB2A757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FFA4C3D1-313A-4919-9833-F4AD2CD59F71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3594E254-BB6F-47C7-A355-0C15045C3E45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868692E4-784A-4913-9026-2490DFB44B66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53562023-93AB-4BE9-8479-1A0F742D480D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50FDEB6E-C217-43B5-848D-7833C3E73B9F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611C63CE-62A4-4547-A5E1-C422485411FB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:a16="http://schemas.microsoft.com/office/drawing/2014/main" xmlns="" id="{74204A8C-4ECF-4C99-BD94-908893AB1D7A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2BE02D8D-9F4F-4056-BD63-92D1C9660451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1354F869-7976-4476-90A2-772D3238B9DE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143E161F-9E4C-46CB-94A4-321DC68DC88D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547422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:a16="http://schemas.microsoft.com/office/drawing/2014/main" xmlns="" id="{ABE7CA4A-5F40-41F8-BA9E-2E798C1991B3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758B2BE6-E29F-4905-ADE7-B0B0717CF4CB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8CB885FD-82FD-4127-8C14-F14BA2FAB8F4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CADAC43E-24B4-40CA-8241-E90C207F90B5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67638D49-5A17-4503-874E-BE9A0C7D4646}"/>
              </a:ext>
            </a:extLst>
          </p:cNvPr>
          <p:cNvGrpSpPr/>
          <p:nvPr/>
        </p:nvGrpSpPr>
        <p:grpSpPr>
          <a:xfrm rot="5400000">
            <a:off x="10322478" y="4806003"/>
            <a:ext cx="2943953" cy="252000"/>
            <a:chOff x="10322478" y="4806003"/>
            <a:chExt cx="2943953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404D6C35-C73C-4873-9E27-2F3E31B15220}"/>
                </a:ext>
              </a:extLst>
            </p:cNvPr>
            <p:cNvSpPr/>
            <p:nvPr/>
          </p:nvSpPr>
          <p:spPr>
            <a:xfrm>
              <a:off x="11691046" y="4807100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97D228F5-E9DF-492B-9B8F-294E90D7FDF3}"/>
                </a:ext>
              </a:extLst>
            </p:cNvPr>
            <p:cNvSpPr/>
            <p:nvPr/>
          </p:nvSpPr>
          <p:spPr>
            <a:xfrm>
              <a:off x="10560647" y="4803009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0" y="1175"/>
                    <a:pt x="251603" y="56372"/>
                    <a:pt x="252667" y="125526"/>
                  </a:cubicBezTo>
                  <a:cubicBezTo>
                    <a:pt x="252687" y="126811"/>
                    <a:pt x="252687" y="128095"/>
                    <a:pt x="252667" y="129380"/>
                  </a:cubicBezTo>
                  <a:cubicBezTo>
                    <a:pt x="253732" y="198534"/>
                    <a:pt x="198534" y="255457"/>
                    <a:pt x="129380" y="256521"/>
                  </a:cubicBezTo>
                  <a:cubicBezTo>
                    <a:pt x="60226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3FEABFC5-30BE-451D-A238-9E0CFCFC4198}"/>
                </a:ext>
              </a:extLst>
            </p:cNvPr>
            <p:cNvSpPr/>
            <p:nvPr/>
          </p:nvSpPr>
          <p:spPr>
            <a:xfrm>
              <a:off x="10861521" y="4807811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E2222C30-1E2C-4837-A4CE-C00F62053647}"/>
                </a:ext>
              </a:extLst>
            </p:cNvPr>
            <p:cNvSpPr/>
            <p:nvPr/>
          </p:nvSpPr>
          <p:spPr>
            <a:xfrm>
              <a:off x="11085475" y="4807811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8BD3629D-4B5E-42C8-9CA7-144CE7D8D5A5}"/>
                </a:ext>
              </a:extLst>
            </p:cNvPr>
            <p:cNvSpPr/>
            <p:nvPr/>
          </p:nvSpPr>
          <p:spPr>
            <a:xfrm>
              <a:off x="11199171" y="4807811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097CE2A8-824C-4030-9DE0-B939B37A116E}"/>
                </a:ext>
              </a:extLst>
            </p:cNvPr>
            <p:cNvSpPr/>
            <p:nvPr/>
          </p:nvSpPr>
          <p:spPr>
            <a:xfrm>
              <a:off x="11394901" y="4807811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0FECD7C5-0FDB-4E14-A11D-01A7E3D3FE1A}"/>
                </a:ext>
              </a:extLst>
            </p:cNvPr>
            <p:cNvSpPr/>
            <p:nvPr/>
          </p:nvSpPr>
          <p:spPr>
            <a:xfrm>
              <a:off x="10320254" y="4803779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F739D66-84A0-4C03-B63E-A3999ECF1DC2}"/>
                </a:ext>
              </a:extLst>
            </p:cNvPr>
            <p:cNvSpPr/>
            <p:nvPr/>
          </p:nvSpPr>
          <p:spPr>
            <a:xfrm>
              <a:off x="12024693" y="4807723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4" y="55903"/>
                    <a:pt x="109708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D175507-C5E0-4FB3-ACB8-BBE818371598}"/>
                </a:ext>
              </a:extLst>
            </p:cNvPr>
            <p:cNvSpPr/>
            <p:nvPr/>
          </p:nvSpPr>
          <p:spPr>
            <a:xfrm>
              <a:off x="12231897" y="4807723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C92AFB83-6024-48A8-9C28-3B2CA80CDCDC}"/>
                </a:ext>
              </a:extLst>
            </p:cNvPr>
            <p:cNvSpPr/>
            <p:nvPr/>
          </p:nvSpPr>
          <p:spPr>
            <a:xfrm>
              <a:off x="12517843" y="4807723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9283E2EA-3A32-4E70-9D59-C5859F579F4F}"/>
                </a:ext>
              </a:extLst>
            </p:cNvPr>
            <p:cNvSpPr/>
            <p:nvPr/>
          </p:nvSpPr>
          <p:spPr>
            <a:xfrm>
              <a:off x="12741886" y="4807723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C20838BC-9B0B-470B-8363-381BF8093F73}"/>
                </a:ext>
              </a:extLst>
            </p:cNvPr>
            <p:cNvSpPr/>
            <p:nvPr/>
          </p:nvSpPr>
          <p:spPr>
            <a:xfrm>
              <a:off x="13047220" y="4807723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059776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:a16="http://schemas.microsoft.com/office/drawing/2014/main" xmlns="" id="{AC2B11B0-8928-49A7-B5A6-AE3ABA2B6E28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F38B658E-D41E-4424-AAC2-A0F81F30B45C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C1D2370C-9304-41DD-9AA2-44B4AAD91647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969F6E44-3804-4231-AB7A-A696C4F32933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B2FA7D36-C299-4EA0-AFAB-8C85780AE350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0542D124-DEDA-4D74-859D-462085228F5B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650645CD-CCAC-4886-B00E-66B55EC946A9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D0FEDD17-7802-403F-ACF9-940D19C274F3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470A1189-8ED6-4881-8B60-9BC196908B19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EFBF613E-A72E-409E-AA24-0441B0BB93CD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AB97B5EB-8097-41E6-9D72-BC7D20ECB853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13EAEB25-BDE8-48E6-B020-499F55A2BFF4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51DEA1-120A-438A-85F7-EAE1C8B02E57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:a16="http://schemas.microsoft.com/office/drawing/2014/main" xmlns="" id="{88CA600F-7F82-41AF-93B4-C02A23D72BA1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314A8BE4-F085-4880-8367-B80F0E75864B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6AC6D7A1-5510-4FD9-A526-2D107CFEDDA0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37C8555-5698-47B4-8E63-8A5DED543C6F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88883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:a16="http://schemas.microsoft.com/office/drawing/2014/main" xmlns="" id="{2230E259-33EE-4CDE-9FC4-EC51D14F169E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9F327BA2-33AD-4E92-8EA5-3943C1D1A1F7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837F39D-2A56-4B2A-A745-C94926F230B1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1B26AE56-16E6-47AB-87A9-C865D74D3359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EBED8D64-DF02-4F0E-9817-E871619CCA85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D7A56366-1EF9-498E-9910-8125DC22543E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66B0656C-ABDC-4AA8-BA1C-6C12FF112A0F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B6D2188C-0464-419F-9EA0-5D1244701800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E785B21F-DB6B-41FA-93F5-9DBAA20A7252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E31FC708-6F87-4716-BAE0-0C08B3DB34BE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09C2ECB1-45E3-4D05-95F7-DC51D2870FAF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290D878C-A6CC-4B0E-85F1-FD1C5A3B10FE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C67D9F99-DEAD-4DCA-8E00-B381036AAF58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:a16="http://schemas.microsoft.com/office/drawing/2014/main" xmlns="" id="{D8F6CA40-07D1-4B55-88CF-20DF25DA1326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79350BB7-029E-4DFD-BDDB-FFEAED4AA221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2F5CD32F-E755-4C84-8C4D-34460EBAE3BE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89770382-E48A-48D1-8F74-2F8F937D2353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581836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4" name="Graphic 8">
            <a:extLst>
              <a:ext uri="{FF2B5EF4-FFF2-40B4-BE49-F238E27FC236}">
                <a16:creationId xmlns:a16="http://schemas.microsoft.com/office/drawing/2014/main" xmlns="" id="{3FAAEEE4-4B97-420E-BC3E-CE632C9D7DFB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A411D2CA-3CD2-42E8-BCD8-AA8A83B0F148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60E1BD9-8446-444B-99B3-29E96E948B81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882F634-03B5-441E-B44F-FFA37BBEDBB6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aphic 4">
            <a:extLst>
              <a:ext uri="{FF2B5EF4-FFF2-40B4-BE49-F238E27FC236}">
                <a16:creationId xmlns:a16="http://schemas.microsoft.com/office/drawing/2014/main" xmlns="" id="{3E49629A-283F-4DE1-9E08-16F852A39278}"/>
              </a:ext>
            </a:extLst>
          </p:cNvPr>
          <p:cNvGrpSpPr/>
          <p:nvPr/>
        </p:nvGrpSpPr>
        <p:grpSpPr>
          <a:xfrm rot="5400000">
            <a:off x="10322478" y="4806003"/>
            <a:ext cx="2943953" cy="252000"/>
            <a:chOff x="10322478" y="4806003"/>
            <a:chExt cx="2943953" cy="252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255D42E8-A68D-453D-BE3D-85572D837966}"/>
                </a:ext>
              </a:extLst>
            </p:cNvPr>
            <p:cNvSpPr/>
            <p:nvPr/>
          </p:nvSpPr>
          <p:spPr>
            <a:xfrm>
              <a:off x="11691046" y="4807100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5182A74-00F9-4C2C-87EA-32D440AE6A9F}"/>
                </a:ext>
              </a:extLst>
            </p:cNvPr>
            <p:cNvSpPr/>
            <p:nvPr/>
          </p:nvSpPr>
          <p:spPr>
            <a:xfrm>
              <a:off x="10560647" y="4803009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0" y="1175"/>
                    <a:pt x="251603" y="56372"/>
                    <a:pt x="252667" y="125526"/>
                  </a:cubicBezTo>
                  <a:cubicBezTo>
                    <a:pt x="252687" y="126811"/>
                    <a:pt x="252687" y="128095"/>
                    <a:pt x="252667" y="129380"/>
                  </a:cubicBezTo>
                  <a:cubicBezTo>
                    <a:pt x="253732" y="198534"/>
                    <a:pt x="198534" y="255457"/>
                    <a:pt x="129380" y="256521"/>
                  </a:cubicBezTo>
                  <a:cubicBezTo>
                    <a:pt x="60226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F7B4E3A4-80F2-45C2-819B-EB71AE96E862}"/>
                </a:ext>
              </a:extLst>
            </p:cNvPr>
            <p:cNvSpPr/>
            <p:nvPr/>
          </p:nvSpPr>
          <p:spPr>
            <a:xfrm>
              <a:off x="10861521" y="4807811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8A8F0A49-353F-4034-ABF1-79654426A803}"/>
                </a:ext>
              </a:extLst>
            </p:cNvPr>
            <p:cNvSpPr/>
            <p:nvPr/>
          </p:nvSpPr>
          <p:spPr>
            <a:xfrm>
              <a:off x="11085475" y="4807811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A16A2C04-E5CD-4581-B345-E8A6F9A31135}"/>
                </a:ext>
              </a:extLst>
            </p:cNvPr>
            <p:cNvSpPr/>
            <p:nvPr/>
          </p:nvSpPr>
          <p:spPr>
            <a:xfrm>
              <a:off x="11199171" y="4807811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7D95DBB0-79F3-4466-9E22-C612D234DBF4}"/>
                </a:ext>
              </a:extLst>
            </p:cNvPr>
            <p:cNvSpPr/>
            <p:nvPr/>
          </p:nvSpPr>
          <p:spPr>
            <a:xfrm>
              <a:off x="11394901" y="4807811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E3D4C279-BE22-4CE4-AFAA-AA648DC603EE}"/>
                </a:ext>
              </a:extLst>
            </p:cNvPr>
            <p:cNvSpPr/>
            <p:nvPr/>
          </p:nvSpPr>
          <p:spPr>
            <a:xfrm>
              <a:off x="10320254" y="4803779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8B450CD9-739F-4FC6-9F66-47D2DB9E03C5}"/>
                </a:ext>
              </a:extLst>
            </p:cNvPr>
            <p:cNvSpPr/>
            <p:nvPr/>
          </p:nvSpPr>
          <p:spPr>
            <a:xfrm>
              <a:off x="12024693" y="4807723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4" y="55903"/>
                    <a:pt x="109708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94C37E4-D0C3-4D04-B515-3C8781C9A772}"/>
                </a:ext>
              </a:extLst>
            </p:cNvPr>
            <p:cNvSpPr/>
            <p:nvPr/>
          </p:nvSpPr>
          <p:spPr>
            <a:xfrm>
              <a:off x="12231897" y="4807723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8DCA6613-CB96-427D-8FB4-58D5C46D3CFB}"/>
                </a:ext>
              </a:extLst>
            </p:cNvPr>
            <p:cNvSpPr/>
            <p:nvPr/>
          </p:nvSpPr>
          <p:spPr>
            <a:xfrm>
              <a:off x="12517843" y="4807723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D57D18D9-31E1-44B7-9D33-CD07E9A53D77}"/>
                </a:ext>
              </a:extLst>
            </p:cNvPr>
            <p:cNvSpPr/>
            <p:nvPr/>
          </p:nvSpPr>
          <p:spPr>
            <a:xfrm>
              <a:off x="12741886" y="4807723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BA87AAE8-52C3-484F-86EF-D6974846E743}"/>
                </a:ext>
              </a:extLst>
            </p:cNvPr>
            <p:cNvSpPr/>
            <p:nvPr/>
          </p:nvSpPr>
          <p:spPr>
            <a:xfrm>
              <a:off x="13047220" y="4807723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233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 Slid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8">
            <a:extLst>
              <a:ext uri="{FF2B5EF4-FFF2-40B4-BE49-F238E27FC236}">
                <a16:creationId xmlns:a16="http://schemas.microsoft.com/office/drawing/2014/main" xmlns="" id="{6F876194-D644-4A62-88A2-CDD61C11F908}"/>
              </a:ext>
            </a:extLst>
          </p:cNvPr>
          <p:cNvGrpSpPr>
            <a:grpSpLocks noChangeAspect="1"/>
          </p:cNvGrpSpPr>
          <p:nvPr/>
        </p:nvGrpSpPr>
        <p:grpSpPr>
          <a:xfrm>
            <a:off x="5259225" y="2333919"/>
            <a:ext cx="1674000" cy="202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9160F9F7-7231-48C0-86F5-37EBD62FA004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661729F1-E7FF-4F83-9561-401149307AA8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CCD4EFFC-CA13-4132-9D16-72E4B95A9594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770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xmlns="" id="{D8963180-C058-4FFE-A9B3-F9BB76E651D0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2A9AFE54-B2C4-4920-BA4F-FA6C13D80076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0AE24742-1D0B-4A99-937E-5A3C1C3BF58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D0A3BDC0-26AC-469B-A99E-6A283FFFED6F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aphic 4">
            <a:extLst>
              <a:ext uri="{FF2B5EF4-FFF2-40B4-BE49-F238E27FC236}">
                <a16:creationId xmlns:a16="http://schemas.microsoft.com/office/drawing/2014/main" xmlns="" id="{AEFEDC8B-2455-427C-A65C-645AEE97A882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0D256CB4-F87C-4D26-8D5A-1511E0EAF9FC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43338EE5-906A-4106-B177-BF45136D8174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52163AD2-0C71-4BCE-B4FA-874C89CAC828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1CA5CF7-7E97-4C7A-B092-A80A954C02A2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30C9D9F1-7AA2-4BC9-96C5-AF72D270D82B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E7596537-641C-418F-A58C-6AE158C90DE2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49814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4" name="Graphic 4">
            <a:extLst>
              <a:ext uri="{FF2B5EF4-FFF2-40B4-BE49-F238E27FC236}">
                <a16:creationId xmlns:a16="http://schemas.microsoft.com/office/drawing/2014/main" xmlns="" id="{39C09006-2251-4576-8883-164CC426AB85}"/>
              </a:ext>
            </a:extLst>
          </p:cNvPr>
          <p:cNvGrpSpPr/>
          <p:nvPr/>
        </p:nvGrpSpPr>
        <p:grpSpPr>
          <a:xfrm rot="5400000">
            <a:off x="11142000" y="5652000"/>
            <a:ext cx="1309689" cy="252000"/>
            <a:chOff x="11142000" y="5652000"/>
            <a:chExt cx="1309689" cy="25200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76349D0A-521D-4F30-B230-397B82BBA166}"/>
                </a:ext>
              </a:extLst>
            </p:cNvPr>
            <p:cNvSpPr/>
            <p:nvPr/>
          </p:nvSpPr>
          <p:spPr>
            <a:xfrm>
              <a:off x="11380486" y="5650333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3" y="2162"/>
                    <a:pt x="124777" y="1340"/>
                  </a:cubicBezTo>
                  <a:cubicBezTo>
                    <a:pt x="193772" y="518"/>
                    <a:pt x="250371" y="55783"/>
                    <a:pt x="251192" y="124777"/>
                  </a:cubicBezTo>
                  <a:cubicBezTo>
                    <a:pt x="251205" y="125770"/>
                    <a:pt x="251205" y="126763"/>
                    <a:pt x="251192" y="127755"/>
                  </a:cubicBezTo>
                  <a:cubicBezTo>
                    <a:pt x="251192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3" y="164934"/>
                    <a:pt x="192753" y="12775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0B4D9C08-4000-4BC8-9D39-C089CB336399}"/>
                </a:ext>
              </a:extLst>
            </p:cNvPr>
            <p:cNvSpPr/>
            <p:nvPr/>
          </p:nvSpPr>
          <p:spPr>
            <a:xfrm>
              <a:off x="11680658" y="5654680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F9B932E4-D368-4FF6-B4A1-8AFB86362485}"/>
                </a:ext>
              </a:extLst>
            </p:cNvPr>
            <p:cNvSpPr/>
            <p:nvPr/>
          </p:nvSpPr>
          <p:spPr>
            <a:xfrm>
              <a:off x="11904086" y="5654680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7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C40AD77B-0669-40B8-A43D-C3AF29D10FED}"/>
                </a:ext>
              </a:extLst>
            </p:cNvPr>
            <p:cNvSpPr/>
            <p:nvPr/>
          </p:nvSpPr>
          <p:spPr>
            <a:xfrm>
              <a:off x="12017593" y="5654680"/>
              <a:ext cx="198760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0B9DAF56-8195-4429-A37A-DE1CEA62147B}"/>
                </a:ext>
              </a:extLst>
            </p:cNvPr>
            <p:cNvSpPr/>
            <p:nvPr/>
          </p:nvSpPr>
          <p:spPr>
            <a:xfrm>
              <a:off x="12212786" y="5654680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2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DBE8D046-38D2-4BE9-B4BC-2B90D24331B9}"/>
                </a:ext>
              </a:extLst>
            </p:cNvPr>
            <p:cNvSpPr/>
            <p:nvPr/>
          </p:nvSpPr>
          <p:spPr>
            <a:xfrm>
              <a:off x="11140669" y="5650669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2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aphic 8">
            <a:extLst>
              <a:ext uri="{FF2B5EF4-FFF2-40B4-BE49-F238E27FC236}">
                <a16:creationId xmlns:a16="http://schemas.microsoft.com/office/drawing/2014/main" xmlns="" id="{55D292F4-0DF9-4A33-82B0-A72E0A25506B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12AA7510-A6C9-4373-917A-69F452FCAFEA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ABBE3B68-2909-473D-B534-B7A9872464B8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EA4C6FA6-1C48-4DEB-A871-42446E9E9B9B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69838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000" y="504000"/>
            <a:ext cx="6732000" cy="2817600"/>
          </a:xfrm>
        </p:spPr>
        <p:txBody>
          <a:bodyPr anchor="b"/>
          <a:lstStyle>
            <a:lvl1pPr>
              <a:lnSpc>
                <a:spcPct val="9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4E88ADBF-6EF3-4006-902A-14C47CDF0A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4068000" cy="68580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000" y="3528000"/>
            <a:ext cx="6732000" cy="288867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652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808000" y="5436000"/>
            <a:ext cx="6552000" cy="1116000"/>
          </a:xfrm>
        </p:spPr>
        <p:txBody>
          <a:bodyPr lIns="0" tIns="0" rIns="0" bIns="0" anchor="t"/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="1"/>
            </a:lvl1pPr>
            <a:lvl2pPr marL="503987" indent="0">
              <a:buNone/>
              <a:defRPr/>
            </a:lvl2pPr>
            <a:lvl3pPr marL="983975" indent="0">
              <a:buNone/>
              <a:defRPr/>
            </a:lvl3pPr>
            <a:lvl4pPr marL="1463963" indent="0">
              <a:buNone/>
              <a:defRPr/>
            </a:lvl4pPr>
            <a:lvl5pPr marL="194395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E289D-C4DC-411C-B0B6-1054485B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000" y="2088000"/>
            <a:ext cx="6552000" cy="3348000"/>
          </a:xfrm>
        </p:spPr>
        <p:txBody>
          <a:bodyPr anchor="t"/>
          <a:lstStyle>
            <a:lvl1pPr algn="ctr">
              <a:lnSpc>
                <a:spcPct val="85000"/>
              </a:lnSpc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CFEAB363-8E46-4B01-9745-4EA8C37A44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52000" cy="5310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xmlns="" id="{A93A7087-B0DA-4336-8701-575D84ABD6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40000" y="1544291"/>
            <a:ext cx="2052000" cy="5310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594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2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808000" y="5436000"/>
            <a:ext cx="6552000" cy="1116000"/>
          </a:xfrm>
        </p:spPr>
        <p:txBody>
          <a:bodyPr lIns="0" tIns="0" rIns="0" bIns="0" anchor="t"/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503987" indent="0">
              <a:buNone/>
              <a:defRPr/>
            </a:lvl2pPr>
            <a:lvl3pPr marL="983975" indent="0">
              <a:buNone/>
              <a:defRPr/>
            </a:lvl3pPr>
            <a:lvl4pPr marL="1463963" indent="0">
              <a:buNone/>
              <a:defRPr/>
            </a:lvl4pPr>
            <a:lvl5pPr marL="194395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E289D-C4DC-411C-B0B6-1054485B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000" y="2088000"/>
            <a:ext cx="6552000" cy="3348000"/>
          </a:xfrm>
        </p:spPr>
        <p:txBody>
          <a:bodyPr anchor="t"/>
          <a:lstStyle>
            <a:lvl1pPr algn="ctr">
              <a:lnSpc>
                <a:spcPct val="85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CFEAB363-8E46-4B01-9745-4EA8C37A44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52000" cy="5310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xmlns="" id="{A93A7087-B0DA-4336-8701-575D84ABD6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40000" y="1544291"/>
            <a:ext cx="2052000" cy="5310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grpSp>
        <p:nvGrpSpPr>
          <p:cNvPr id="7" name="Graphic 9">
            <a:extLst>
              <a:ext uri="{FF2B5EF4-FFF2-40B4-BE49-F238E27FC236}">
                <a16:creationId xmlns:a16="http://schemas.microsoft.com/office/drawing/2014/main" xmlns="" id="{1394DC4C-615C-47BA-B182-833F59D13F3B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66A70BD2-0BB5-4F12-8F83-96058244AFA5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DAAB9BA2-0C07-44B1-94C4-BB57CB392B51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653AF9E-2B2D-427C-8897-7B5D064994D8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5845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11" name="Graphic 9">
            <a:extLst>
              <a:ext uri="{FF2B5EF4-FFF2-40B4-BE49-F238E27FC236}">
                <a16:creationId xmlns:a16="http://schemas.microsoft.com/office/drawing/2014/main" xmlns="" id="{1EF83AB5-930D-4E1B-8651-8085CF858526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A57957E6-665F-413C-9C00-6974D01081BE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2D8BCFB-8DFB-4338-A8AB-B30B0C489BCA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7FE04E9B-CC2C-4D2D-A557-A4507AC75CE9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58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  <p:sldLayoutId id="2147483840" r:id="rId18"/>
    <p:sldLayoutId id="2147483841" r:id="rId19"/>
    <p:sldLayoutId id="2147483842" r:id="rId20"/>
    <p:sldLayoutId id="2147483843" r:id="rId21"/>
    <p:sldLayoutId id="2147483844" r:id="rId22"/>
    <p:sldLayoutId id="2147483845" r:id="rId23"/>
    <p:sldLayoutId id="2147483846" r:id="rId24"/>
    <p:sldLayoutId id="2147483847" r:id="rId25"/>
    <p:sldLayoutId id="2147483848" r:id="rId26"/>
    <p:sldLayoutId id="2147483849" r:id="rId27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5" name="Graphic 9">
            <a:extLst>
              <a:ext uri="{FF2B5EF4-FFF2-40B4-BE49-F238E27FC236}">
                <a16:creationId xmlns:a16="http://schemas.microsoft.com/office/drawing/2014/main" xmlns="" id="{A48A6F38-CBEF-4B3C-863B-3AABC6DEC1D7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667F2AD5-1597-4B35-9CAA-2F4C83FB4A83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BFD90952-F777-4F12-A7DD-D9A9564614E0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8ED023E6-94B0-4E5A-8A1D-DF7D3F351AE6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187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5" name="Graphic 9">
            <a:extLst>
              <a:ext uri="{FF2B5EF4-FFF2-40B4-BE49-F238E27FC236}">
                <a16:creationId xmlns:a16="http://schemas.microsoft.com/office/drawing/2014/main" xmlns="" id="{7FFA0943-014E-4CEF-8E79-95A282CDB7D4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B3C03DB0-0ACF-40D7-8329-FC3A0CE83923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2D8815CE-7006-45D4-9629-FE145B58691B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E6AE0446-7166-4300-8E88-73501948C4D1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098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olita/blackhat-python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2091AC-CB8A-41A7-A909-D94DFBE40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022" y="3717032"/>
            <a:ext cx="10542213" cy="1944216"/>
          </a:xfrm>
        </p:spPr>
        <p:txBody>
          <a:bodyPr/>
          <a:lstStyle/>
          <a:p>
            <a:r>
              <a:rPr lang="en-US" dirty="0" smtClean="0"/>
              <a:t>Black Hat Python!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FEB3769-DC65-4995-9881-E9CFDDD42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12.1. 2019 Antti Virtanen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Anakondantti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antti.virtanen@solita.fi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 rot="21131108">
            <a:off x="1654924" y="1636495"/>
            <a:ext cx="10112578" cy="209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00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1C4C53-B2BE-490C-A293-DF997A5DA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Legal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F28F1A-F39B-4AAF-8327-031C6401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information is for educational purposes.</a:t>
            </a:r>
          </a:p>
          <a:p>
            <a:r>
              <a:rPr lang="en-US" b="1" dirty="0" smtClean="0"/>
              <a:t>Do not attempt to break into systems or exploit them without a permission!</a:t>
            </a:r>
          </a:p>
          <a:p>
            <a:endParaRPr lang="en-US" dirty="0" smtClean="0"/>
          </a:p>
          <a:p>
            <a:r>
              <a:rPr lang="en-US" dirty="0" smtClean="0"/>
              <a:t>Legal hacking:</a:t>
            </a:r>
          </a:p>
          <a:p>
            <a:pPr lvl="1"/>
            <a:r>
              <a:rPr lang="en-US" dirty="0" err="1" smtClean="0"/>
              <a:t>Hackthebox.eu</a:t>
            </a:r>
            <a:endParaRPr lang="en-US" dirty="0" smtClean="0"/>
          </a:p>
          <a:p>
            <a:pPr lvl="1"/>
            <a:r>
              <a:rPr lang="en-US" dirty="0" err="1" smtClean="0"/>
              <a:t>Shellterlabs.com</a:t>
            </a:r>
            <a:endParaRPr lang="en-US" dirty="0" smtClean="0"/>
          </a:p>
          <a:p>
            <a:pPr lvl="1"/>
            <a:r>
              <a:rPr lang="en-US" dirty="0" err="1"/>
              <a:t>V</a:t>
            </a:r>
            <a:r>
              <a:rPr lang="en-US" dirty="0" err="1" smtClean="0"/>
              <a:t>ulnhub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6456040" y="2924944"/>
            <a:ext cx="5487583" cy="3658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4581128"/>
            <a:ext cx="4824536" cy="15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 (Fun &amp; Profit ?)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4572000" y="934300"/>
            <a:ext cx="7620000" cy="54737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the existing tools are not sufficient.</a:t>
            </a:r>
          </a:p>
          <a:p>
            <a:r>
              <a:rPr lang="en-US" dirty="0" smtClean="0"/>
              <a:t>Because it’s fun.</a:t>
            </a:r>
          </a:p>
          <a:p>
            <a:r>
              <a:rPr lang="en-US" dirty="0" smtClean="0"/>
              <a:t>You become a better hacker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335360" y="4581128"/>
            <a:ext cx="4824536" cy="15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7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2205096"/>
          </a:xfrm>
        </p:spPr>
        <p:txBody>
          <a:bodyPr/>
          <a:lstStyle/>
          <a:p>
            <a:r>
              <a:rPr lang="en-US" smtClean="0"/>
              <a:t>Disobey CTF Spoiler </a:t>
            </a:r>
            <a:r>
              <a:rPr lang="en-US" dirty="0" smtClean="0"/>
              <a:t>alert.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9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710728"/>
          </a:xfrm>
        </p:spPr>
        <p:txBody>
          <a:bodyPr/>
          <a:lstStyle/>
          <a:p>
            <a:r>
              <a:rPr lang="en-US" dirty="0"/>
              <a:t>Forget “Professional” software development.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52739" y="1904984"/>
            <a:ext cx="5376598" cy="4032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240" y="1232909"/>
            <a:ext cx="6780245" cy="508518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222609" y="3415461"/>
            <a:ext cx="1165448" cy="720080"/>
          </a:xfrm>
          <a:prstGeom prst="right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753595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2205096"/>
          </a:xfrm>
        </p:spPr>
        <p:txBody>
          <a:bodyPr/>
          <a:lstStyle/>
          <a:p>
            <a:r>
              <a:rPr lang="en-US" dirty="0" smtClean="0"/>
              <a:t>Okay, time to hack.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69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https://github.com/solita/blackhat-python/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stuff from GitHub.</a:t>
            </a:r>
            <a:endParaRPr lang="en-US" dirty="0" smtClean="0"/>
          </a:p>
          <a:p>
            <a:r>
              <a:rPr lang="en-US" dirty="0" smtClean="0"/>
              <a:t>Choose </a:t>
            </a:r>
            <a:r>
              <a:rPr lang="en-US" dirty="0" smtClean="0"/>
              <a:t>a task.</a:t>
            </a:r>
          </a:p>
          <a:p>
            <a:r>
              <a:rPr lang="en-US" dirty="0" smtClean="0"/>
              <a:t>Start hacking some Python!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492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041647D7-AC2B-4889-B777-3DCF1F016E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C13B76D-0C39-43CC-9C48-C105D16768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178C0A17-76E5-4B05-A67E-4CD94C886F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84141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915233"/>
      </p:ext>
    </p:extLst>
  </p:cSld>
  <p:clrMapOvr>
    <a:masterClrMapping/>
  </p:clrMapOvr>
</p:sld>
</file>

<file path=ppt/theme/theme1.xml><?xml version="1.0" encoding="utf-8"?>
<a:theme xmlns:a="http://schemas.openxmlformats.org/drawingml/2006/main" name="Solita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7AEE9EA7-BA82-1840-AC33-5E1A4F273E29}"/>
    </a:ext>
  </a:extLst>
</a:theme>
</file>

<file path=ppt/theme/theme2.xml><?xml version="1.0" encoding="utf-8"?>
<a:theme xmlns:a="http://schemas.openxmlformats.org/drawingml/2006/main" name="Palmu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A3AD195E-05B5-A547-AE6B-445A4DFF0525}"/>
    </a:ext>
  </a:extLst>
</a:theme>
</file>

<file path=ppt/theme/theme3.xml><?xml version="1.0" encoding="utf-8"?>
<a:theme xmlns:a="http://schemas.openxmlformats.org/drawingml/2006/main" name="Solita x Palmu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668FD777-26B3-7D45-8497-BAD28D1A3A4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Solita</Template>
  <TotalTime>89</TotalTime>
  <Words>159</Words>
  <Application>Microsoft Macintosh PowerPoint</Application>
  <PresentationFormat>Widescreen</PresentationFormat>
  <Paragraphs>32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Century Gothic</vt:lpstr>
      <vt:lpstr>Arial</vt:lpstr>
      <vt:lpstr>Solita</vt:lpstr>
      <vt:lpstr>Palmu</vt:lpstr>
      <vt:lpstr>Solita x Palmu</vt:lpstr>
      <vt:lpstr>Black Hat Python!</vt:lpstr>
      <vt:lpstr>Legal </vt:lpstr>
      <vt:lpstr>Why? (Fun &amp; Profit ?)</vt:lpstr>
      <vt:lpstr>Disobey CTF Spoiler alert. </vt:lpstr>
      <vt:lpstr>Forget “Professional” software development.</vt:lpstr>
      <vt:lpstr>Okay, time to hack. </vt:lpstr>
      <vt:lpstr>https://github.com/solita/blackhat-python/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Hat Python!</dc:title>
  <dc:creator>Antti Virtanen</dc:creator>
  <cp:lastModifiedBy>Antti Virtanen</cp:lastModifiedBy>
  <cp:revision>5</cp:revision>
  <dcterms:created xsi:type="dcterms:W3CDTF">2019-01-07T10:57:12Z</dcterms:created>
  <dcterms:modified xsi:type="dcterms:W3CDTF">2019-01-12T08:07:28Z</dcterms:modified>
</cp:coreProperties>
</file>

<file path=docProps/thumbnail.jpeg>
</file>